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2" r:id="rId4"/>
    <p:sldId id="259" r:id="rId5"/>
    <p:sldId id="283" r:id="rId6"/>
    <p:sldId id="265" r:id="rId7"/>
    <p:sldId id="263" r:id="rId8"/>
    <p:sldId id="280" r:id="rId9"/>
    <p:sldId id="272" r:id="rId10"/>
    <p:sldId id="273" r:id="rId11"/>
    <p:sldId id="266" r:id="rId12"/>
    <p:sldId id="269" r:id="rId13"/>
    <p:sldId id="267" r:id="rId14"/>
    <p:sldId id="271" r:id="rId15"/>
    <p:sldId id="282" r:id="rId16"/>
    <p:sldId id="268" r:id="rId17"/>
    <p:sldId id="270" r:id="rId18"/>
    <p:sldId id="274" r:id="rId19"/>
    <p:sldId id="279" r:id="rId20"/>
    <p:sldId id="281" r:id="rId21"/>
    <p:sldId id="264" r:id="rId22"/>
    <p:sldId id="276" r:id="rId23"/>
    <p:sldId id="277" r:id="rId24"/>
    <p:sldId id="278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19/05/13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61b39786f742fad848f0768350236b8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381000"/>
            <a:ext cx="9144000" cy="7238999"/>
          </a:xfrm>
          <a:prstGeom prst="rect">
            <a:avLst/>
          </a:prstGeom>
        </p:spPr>
      </p:pic>
      <p:pic>
        <p:nvPicPr>
          <p:cNvPr id="5" name="Picture 4" descr="national fiow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304800"/>
            <a:ext cx="9144000" cy="7162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4191000" y="0"/>
            <a:ext cx="4953000" cy="43396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138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bn-BD" sz="138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38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38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_kamalganj_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2400" y="0"/>
            <a:ext cx="9296400" cy="6858000"/>
          </a:xfrm>
          <a:prstGeom prst="rect">
            <a:avLst/>
          </a:prstGeom>
        </p:spPr>
      </p:pic>
      <p:pic>
        <p:nvPicPr>
          <p:cNvPr id="3" name="Picture 2" descr="images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48300" y="4876800"/>
            <a:ext cx="3695700" cy="1981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81000"/>
            <a:ext cx="533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মৌলভীবাজার জেলার কমলগঞ্জে অধিকাংশ মণিপুরি বাস করেন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nipuri-theatre-marks-its-15th-founding-anniversa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71999" cy="6857999"/>
          </a:xfrm>
          <a:prstGeom prst="rect">
            <a:avLst/>
          </a:prstGeom>
        </p:spPr>
      </p:pic>
      <p:pic>
        <p:nvPicPr>
          <p:cNvPr id="3" name="Picture 2" descr="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0"/>
            <a:ext cx="4648199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3810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 সংস্কৃতি খুব সম্মৃদ্ধ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57150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নাচ হচ্ছে তাদের সংস্কৃতির অন্যতম অংশ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ndexmonipur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43400" cy="6858000"/>
          </a:xfrm>
          <a:prstGeom prst="rect">
            <a:avLst/>
          </a:prstGeom>
        </p:spPr>
      </p:pic>
      <p:pic>
        <p:nvPicPr>
          <p:cNvPr id="3" name="Picture 2" descr="mon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0"/>
            <a:ext cx="48006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19200" y="1295400"/>
            <a:ext cx="48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মণিপুরিদের প্রধান খাদ্য ভাত,মাছ,শুটকি সবজি</a:t>
            </a:r>
            <a:endParaRPr lang="en-US" sz="4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343400"/>
            <a:ext cx="5867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তাদের পছন্দ সব্জির পাতা দিয়ে তৈরি সালাদ সিঞ্চেডা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ush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638800" cy="5791200"/>
          </a:xfrm>
          <a:prstGeom prst="rect">
            <a:avLst/>
          </a:prstGeom>
        </p:spPr>
      </p:pic>
      <p:pic>
        <p:nvPicPr>
          <p:cNvPr id="3" name="Picture 2" descr="sare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38800" y="0"/>
            <a:ext cx="35052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57150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নারীরা লাংহি আর আংহি পরেন 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6150114"/>
            <a:ext cx="678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পুরুষরা পরেন ধুতি ও পাঞ্জাবি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495800" cy="6858000"/>
          </a:xfrm>
          <a:prstGeom prst="rect">
            <a:avLst/>
          </a:prstGeom>
        </p:spPr>
      </p:pic>
      <p:pic>
        <p:nvPicPr>
          <p:cNvPr id="3" name="Picture 2" descr="ju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0"/>
            <a:ext cx="46482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533400"/>
            <a:ext cx="6324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মণিপুরিরা আগে নিজের পোষাক নিজেরাই তৈরি করতেন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464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এই জনগোষ্ঠীর বেশির ভাগের পেষা কৃষি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5052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তাদের ঘরে ঘরে আছে তাঁত শিল্প</a:t>
            </a:r>
            <a:endParaRPr lang="en-US" sz="4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ribalHou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</p:spPr>
      </p:pic>
      <p:pic>
        <p:nvPicPr>
          <p:cNvPr id="2" name="Picture 1" descr="g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0"/>
            <a:ext cx="54864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0" y="762000"/>
            <a:ext cx="754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মণিপুরিদের ঘরবাড়ি ছনের বা বাঁশের তৈরি</a:t>
            </a:r>
            <a:endParaRPr lang="en-US" sz="4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55626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তারা ঘরবাড়ি খুব পরিষ্কার রাখেন</a:t>
            </a:r>
            <a:endParaRPr lang="en-US" sz="4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rr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4038600" cy="6858000"/>
          </a:xfrm>
          <a:prstGeom prst="rect">
            <a:avLst/>
          </a:prstGeom>
        </p:spPr>
      </p:pic>
      <p:pic>
        <p:nvPicPr>
          <p:cNvPr id="3" name="Picture 2" descr="drrm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0"/>
            <a:ext cx="51054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457200"/>
            <a:ext cx="312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তারা সনাতন ধর্মের অনুসারী</a:t>
            </a:r>
            <a:endParaRPr lang="en-US" sz="4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9000" y="4572000"/>
            <a:ext cx="533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তবে মৈ তৈ পাঙন নামে মুসলিম মণিপুরি ও আছে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71800" y="83820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তারা প্রায় সারাবছরই উৎসবে মেতে থাকেন</a:t>
            </a:r>
            <a:endParaRPr lang="en-US" sz="4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6600" y="5410200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b="1" dirty="0" smtClean="0">
                <a:latin typeface="NikoshBAN" pitchFamily="2" charset="0"/>
                <a:cs typeface="NikoshBAN" pitchFamily="2" charset="0"/>
              </a:rPr>
              <a:t>দোলযাত্রা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l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15455" y="0"/>
            <a:ext cx="5297055" cy="6858000"/>
          </a:xfrm>
          <a:prstGeom prst="rect">
            <a:avLst/>
          </a:prstGeom>
        </p:spPr>
      </p:pic>
      <p:pic>
        <p:nvPicPr>
          <p:cNvPr id="3" name="Picture 2" descr="holi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0"/>
            <a:ext cx="40386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5000" y="3962400"/>
            <a:ext cx="2438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হোলি উৎসব</a:t>
            </a:r>
            <a:endParaRPr lang="en-US" sz="6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4953000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রাসপূর্ণিমা</a:t>
            </a:r>
            <a:endParaRPr lang="en-US" sz="8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655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নিচের ছকটি পূরণ করঃ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438400"/>
            <a:ext cx="86106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atin typeface="NikoshBAN" pitchFamily="2" charset="0"/>
                <a:cs typeface="NikoshBAN" pitchFamily="2" charset="0"/>
              </a:rPr>
              <a:t>ক্ষুদ্রজাতিসত্তা   পোষাক        খাদ্য         উৎসব    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952500" y="3924300"/>
            <a:ext cx="31242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895600" y="3962400"/>
            <a:ext cx="30480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876800" y="3962400"/>
            <a:ext cx="30480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4800" y="3124200"/>
            <a:ext cx="8610600" cy="23083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মণিপুরি          লাহিং,আহিং  ভাত,মাছ,      হোলি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উৎসব,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  ধুতি ও         শুটকি,সবজি  রথযাত্রা,দোল-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  পাঞ্জাবি        সিঞ্চেডা        যাত্রা,রাসপূর্ণিমা,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                                                     চৈত্র সংক্রান্তি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4" name="Picture 13" descr="gif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0"/>
            <a:ext cx="1990725" cy="2295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9906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পরিচিতিঃ</a:t>
            </a: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কামাল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মজুমদার</a:t>
            </a:r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ইন্সট্রাক্টর</a:t>
            </a:r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উপজেলা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রিসোর্স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সেন্টার</a:t>
            </a:r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হবিগঞ্জ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ge23outpu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1" y="0"/>
            <a:ext cx="4648200" cy="6858000"/>
          </a:xfrm>
          <a:prstGeom prst="rect">
            <a:avLst/>
          </a:prstGeom>
        </p:spPr>
      </p:pic>
      <p:pic>
        <p:nvPicPr>
          <p:cNvPr id="3" name="Picture 2" descr="page22outpu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0"/>
            <a:ext cx="46482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6916"/>
            <a:ext cx="8686800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pPr algn="ctr"/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সঠিক উত্তরের পাশে টিক(</a:t>
            </a:r>
            <a:r>
              <a:rPr lang="en-US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∙</a:t>
            </a:r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) চিহ্ন দাওঃ-</a:t>
            </a:r>
          </a:p>
          <a:p>
            <a:pPr algn="ctr"/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১)বাংলাদেশে ক্ষুদ্র জাতিসত্তার সংখ্যা কত?</a:t>
            </a:r>
          </a:p>
          <a:p>
            <a:pPr algn="ctr"/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ক) ৪০   খ) ৪৪   গ) ৪৫   ঘ) ৪৫ টির অধিক।</a:t>
            </a:r>
          </a:p>
          <a:p>
            <a:pPr algn="ctr"/>
            <a:endParaRPr lang="bn-BD" sz="44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২) মণিপুরি সংস্কৃতির অন্যতম অংশ কি?</a:t>
            </a:r>
          </a:p>
          <a:p>
            <a:pPr algn="ctr"/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ক) গান   খ) পূজা-পার্বণ  গ) নাটক  ঘ) নাচ।             </a:t>
            </a:r>
          </a:p>
          <a:p>
            <a:pPr algn="ctr"/>
            <a:endParaRPr lang="en-US" sz="8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34200" y="5638800"/>
            <a:ext cx="914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∙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5029200" y="3581400"/>
            <a:ext cx="914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∙</a:t>
            </a:r>
            <a:endParaRPr lang="en-US" sz="4400" dirty="0"/>
          </a:p>
        </p:txBody>
      </p:sp>
      <p:pic>
        <p:nvPicPr>
          <p:cNvPr id="5" name="Picture 4" descr="gif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"/>
            <a:ext cx="1524000" cy="15037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68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উপযুক্ত শব্দ দিয়ে শূন্যস্থান পূরণ করঃ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28800"/>
            <a:ext cx="8610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ক)বাংলাদেশের অধিকাংশ মণিপুরি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… … … …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জেলায় বাস করে।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খ) মণিপুরি ... ... ... খুব বিখ্যাত।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গ) মণিপুরিরা ... ... গোত্রে বিভক্ত।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5000" y="1676400"/>
            <a:ext cx="3156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মৌলভীবাজার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3505200"/>
            <a:ext cx="99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নাচ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4724400"/>
            <a:ext cx="9905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দুটি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gif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9800" y="2971800"/>
            <a:ext cx="2895600" cy="365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754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বাম পাশের কথাগুলোর সাথে ডান পাশের কথাগুলোর মিল করঃ 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438400"/>
            <a:ext cx="8763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মণিপুরিরা                   খুব সম্মৃদ্ধ</a:t>
            </a:r>
          </a:p>
          <a:p>
            <a:endParaRPr lang="bn-BD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নাচ হচ্ছে তাদের            ২টি গোত্রে বিভক্ত</a:t>
            </a:r>
          </a:p>
          <a:p>
            <a:endParaRPr lang="bn-BD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মনিপুরি সংস্কৃতি             সংস্কৃতির অন্যতম অংশ      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7400" y="2819400"/>
            <a:ext cx="2743200" cy="12954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124200" y="4114800"/>
            <a:ext cx="1905000" cy="1371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2743200" y="3276600"/>
            <a:ext cx="2438400" cy="1828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gif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1219200"/>
            <a:ext cx="2845955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828800"/>
            <a:ext cx="8153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 সংস্কৃতির সংক্ষিপ্ত বর্ণনা লিখ।</a:t>
            </a:r>
            <a:endParaRPr lang="en-US" sz="8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gif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05000"/>
            <a:ext cx="1147763" cy="11426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6" name="Picture 5" descr="ra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1295400"/>
            <a:ext cx="6096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99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b="1" i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4343400"/>
            <a:ext cx="7848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আবার দেখা হবে</a:t>
            </a:r>
            <a:endParaRPr lang="en-US" sz="115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6138"/>
            <a:ext cx="9144000" cy="680186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80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bn-BD" sz="80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পরিচিতিঃ</a:t>
            </a:r>
            <a:endParaRPr lang="bn-BD" sz="8000" i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80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 চতুর্থ</a:t>
            </a:r>
          </a:p>
          <a:p>
            <a:pPr algn="ctr"/>
            <a:r>
              <a:rPr lang="bn-BD" sz="60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pPr algn="ctr"/>
            <a:r>
              <a:rPr lang="bn-BD" sz="54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শিরোনামঃ বাংলাদেশের ক্ষুদ্র</a:t>
            </a:r>
            <a:r>
              <a:rPr lang="en-US" sz="54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জাতিসত্তা</a:t>
            </a:r>
          </a:p>
          <a:p>
            <a:pPr algn="ctr"/>
            <a:r>
              <a:rPr lang="bn-BD" sz="5400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পাঠ্যাংশঃ মণিপুরি জীবনধারা (বাংলাদেশের ক্ষুদ্র _ _ _ _ পালন করেন।)</a:t>
            </a:r>
            <a:endParaRPr lang="en-US" sz="5400" i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gif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381000"/>
            <a:ext cx="2143125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glades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00600" cy="7086600"/>
          </a:xfrm>
          <a:prstGeom prst="rect">
            <a:avLst/>
          </a:prstGeom>
        </p:spPr>
      </p:pic>
      <p:pic>
        <p:nvPicPr>
          <p:cNvPr id="3" name="Picture 2" descr="ear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0" y="0"/>
            <a:ext cx="4343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if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28600" y="-304800"/>
            <a:ext cx="9372599" cy="77723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52400" y="304800"/>
            <a:ext cx="9296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pPr marL="1143000" indent="-1143000" algn="ctr">
              <a:buAutoNum type="arabicParenR"/>
            </a:pPr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মণিপুরিদের জীবনযাত্রা সম্পর্কে বলতে ও লিখতে পারবে।</a:t>
            </a:r>
          </a:p>
          <a:p>
            <a:pPr marL="1143000" indent="-1143000" algn="ctr"/>
            <a:r>
              <a:rPr lang="bn-BD" sz="6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২) পাঠ সংশ্লিষ্ঠ প্রশ্নের উত্তর দিতে পারবে।</a:t>
            </a:r>
          </a:p>
          <a:p>
            <a:pPr marL="1143000" indent="-1143000" algn="ctr">
              <a:buAutoNum type="arabicParenR"/>
            </a:pPr>
            <a:endParaRPr lang="en-US" sz="6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il.google.c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228600"/>
            <a:ext cx="9143999" cy="70917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9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মণিপুরি জীবনধারা</a:t>
            </a:r>
            <a:endParaRPr lang="en-US" sz="199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th.jpg"/>
          <p:cNvPicPr>
            <a:picLocks noChangeAspect="1"/>
          </p:cNvPicPr>
          <p:nvPr/>
        </p:nvPicPr>
        <p:blipFill>
          <a:blip r:embed="rId2" cstate="print"/>
          <a:srcRect l="38503" t="28182" r="25258"/>
          <a:stretch>
            <a:fillRect/>
          </a:stretch>
        </p:blipFill>
        <p:spPr>
          <a:xfrm>
            <a:off x="0" y="914400"/>
            <a:ext cx="1524000" cy="1650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nipuri-theatre-marks-its-15th-founding-anniversa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8182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6400" y="2362200"/>
            <a:ext cx="716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বাংলাদেশের ক্ষুদ্র জাতিগোষ্ঠীদের মধ্যে অন্যতম একটি হচ্ছে মণিপুরি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6600" y="5029200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মণিপুরিরা দুটি গোত্রে বিভক্ত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বিষ্ণুপ্রিয়া ও মৈ তৈ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om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9200" y="2514600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i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সিলেট,মৌলভীবাজার,হবিগঞ্জ জেলায় মণিপুরিরা বসবাস করেন</a:t>
            </a:r>
            <a:endParaRPr lang="en-US" sz="5400" b="1" i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330</Words>
  <Application>Microsoft Office PowerPoint</Application>
  <PresentationFormat>On-screen Show (4:3)</PresentationFormat>
  <Paragraphs>72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 habigonj</cp:lastModifiedBy>
  <cp:revision>55</cp:revision>
  <dcterms:created xsi:type="dcterms:W3CDTF">2006-08-16T00:00:00Z</dcterms:created>
  <dcterms:modified xsi:type="dcterms:W3CDTF">2013-05-19T13:34:56Z</dcterms:modified>
</cp:coreProperties>
</file>